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0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775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37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15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69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77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627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13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0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8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34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ADDC5-7585-44F4-8D95-CCF90071FB8B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EC706-D98E-43B7-B8AC-C92A5DD95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6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46" y="0"/>
            <a:ext cx="776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19" y="0"/>
            <a:ext cx="770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55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6" y="199634"/>
            <a:ext cx="112014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6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7" y="0"/>
            <a:ext cx="781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9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76" y="0"/>
            <a:ext cx="9155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976312"/>
            <a:ext cx="102489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3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92" y="0"/>
            <a:ext cx="7252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6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886075"/>
            <a:ext cx="98774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42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3597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23" y="6535711"/>
            <a:ext cx="588455" cy="2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6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7050" cy="809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625"/>
            <a:ext cx="114776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7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76" y="0"/>
            <a:ext cx="8705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9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3" y="0"/>
            <a:ext cx="1046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59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3" y="0"/>
            <a:ext cx="11063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2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2090737"/>
            <a:ext cx="71818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95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21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04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745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707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55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367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581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0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254" y="0"/>
            <a:ext cx="7943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2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46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140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940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458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159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038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422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550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75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" y="461962"/>
            <a:ext cx="104679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9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372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82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77" y="0"/>
            <a:ext cx="6800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2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447675"/>
            <a:ext cx="102393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54" y="0"/>
            <a:ext cx="7400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6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266700"/>
            <a:ext cx="106394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7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304925"/>
            <a:ext cx="105346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8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2</cp:revision>
  <dcterms:created xsi:type="dcterms:W3CDTF">2022-12-31T01:13:15Z</dcterms:created>
  <dcterms:modified xsi:type="dcterms:W3CDTF">2022-12-31T01:20:37Z</dcterms:modified>
</cp:coreProperties>
</file>